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9" r:id="rId3"/>
    <p:sldId id="260" r:id="rId4"/>
    <p:sldId id="269" r:id="rId5"/>
    <p:sldId id="261" r:id="rId6"/>
    <p:sldId id="257" r:id="rId7"/>
    <p:sldId id="258" r:id="rId8"/>
    <p:sldId id="262" r:id="rId9"/>
    <p:sldId id="263" r:id="rId10"/>
    <p:sldId id="264" r:id="rId11"/>
    <p:sldId id="266"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84"/>
  </p:normalViewPr>
  <p:slideViewPr>
    <p:cSldViewPr snapToGrid="0" snapToObjects="1">
      <p:cViewPr>
        <p:scale>
          <a:sx n="137" d="100"/>
          <a:sy n="137" d="100"/>
        </p:scale>
        <p:origin x="-368"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1/9/24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1/9/24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1/9/24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1/9/24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1/9/24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1/9/24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1/9/24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6057-CA82-0E47-96A6-736ACF6DA3F7}"/>
              </a:ext>
            </a:extLst>
          </p:cNvPr>
          <p:cNvSpPr>
            <a:spLocks noGrp="1"/>
          </p:cNvSpPr>
          <p:nvPr>
            <p:ph type="ctrTitle"/>
          </p:nvPr>
        </p:nvSpPr>
        <p:spPr/>
        <p:txBody>
          <a:bodyPr/>
          <a:lstStyle/>
          <a:p>
            <a:r>
              <a:rPr lang="en-US" dirty="0"/>
              <a:t>New Representative training</a:t>
            </a:r>
          </a:p>
        </p:txBody>
      </p:sp>
      <p:sp>
        <p:nvSpPr>
          <p:cNvPr id="3" name="Subtitle 2">
            <a:extLst>
              <a:ext uri="{FF2B5EF4-FFF2-40B4-BE49-F238E27FC236}">
                <a16:creationId xmlns:a16="http://schemas.microsoft.com/office/drawing/2014/main" id="{E32ADC0C-3F6C-DE4C-AB09-0B785DCD3D5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20339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CFB5-4AF2-DA4D-8EE4-5E804A48ABEB}"/>
              </a:ext>
            </a:extLst>
          </p:cNvPr>
          <p:cNvSpPr>
            <a:spLocks noGrp="1"/>
          </p:cNvSpPr>
          <p:nvPr>
            <p:ph type="title"/>
          </p:nvPr>
        </p:nvSpPr>
        <p:spPr/>
        <p:txBody>
          <a:bodyPr>
            <a:normAutofit fontScale="90000"/>
          </a:bodyPr>
          <a:lstStyle/>
          <a:p>
            <a:r>
              <a:rPr lang="en-US" dirty="0"/>
              <a:t>Your Why/ Ways to promote your Avon Business</a:t>
            </a:r>
          </a:p>
        </p:txBody>
      </p:sp>
      <p:sp>
        <p:nvSpPr>
          <p:cNvPr id="3" name="Content Placeholder 2">
            <a:extLst>
              <a:ext uri="{FF2B5EF4-FFF2-40B4-BE49-F238E27FC236}">
                <a16:creationId xmlns:a16="http://schemas.microsoft.com/office/drawing/2014/main" id="{CE0D78D3-E324-BC44-A813-A6D005B5C7D1}"/>
              </a:ext>
            </a:extLst>
          </p:cNvPr>
          <p:cNvSpPr>
            <a:spLocks noGrp="1"/>
          </p:cNvSpPr>
          <p:nvPr>
            <p:ph idx="1"/>
          </p:nvPr>
        </p:nvSpPr>
        <p:spPr/>
        <p:txBody>
          <a:bodyPr>
            <a:normAutofit fontScale="77500" lnSpcReduction="20000"/>
          </a:bodyPr>
          <a:lstStyle/>
          <a:p>
            <a:r>
              <a:rPr lang="en-US" sz="3200" dirty="0"/>
              <a:t>1. Why did you join Avon?</a:t>
            </a:r>
          </a:p>
          <a:p>
            <a:endParaRPr lang="en-US" sz="3200" dirty="0"/>
          </a:p>
          <a:p>
            <a:r>
              <a:rPr lang="en-US" sz="3200" dirty="0"/>
              <a:t>2. What are some ways that you are going to Promote your Avon business?? Share different ways 100 No’s, events free and paid, posting/sharing every day(hashtags), 3 videos a week, lives in your  customer group, </a:t>
            </a:r>
            <a:r>
              <a:rPr lang="en-US" sz="3200" dirty="0" err="1"/>
              <a:t>facebook</a:t>
            </a:r>
            <a:r>
              <a:rPr lang="en-US" sz="3200" dirty="0"/>
              <a:t> and face to face parties, advertising, fundraisers </a:t>
            </a:r>
            <a:r>
              <a:rPr lang="en-US" sz="3200" dirty="0" err="1"/>
              <a:t>etc</a:t>
            </a:r>
            <a:endParaRPr lang="en-US" sz="3200" dirty="0"/>
          </a:p>
          <a:p>
            <a:r>
              <a:rPr lang="en-US" sz="3200" dirty="0"/>
              <a:t>3.  Write a list of potential customers with their first names and go through that list to see how many would like to  make some extra income. You will or I will help you contact these interested parties</a:t>
            </a:r>
          </a:p>
        </p:txBody>
      </p:sp>
    </p:spTree>
    <p:extLst>
      <p:ext uri="{BB962C8B-B14F-4D97-AF65-F5344CB8AC3E}">
        <p14:creationId xmlns:p14="http://schemas.microsoft.com/office/powerpoint/2010/main" val="3068941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A3C6-5621-1E40-867C-E83DF375AACE}"/>
              </a:ext>
            </a:extLst>
          </p:cNvPr>
          <p:cNvSpPr>
            <a:spLocks noGrp="1"/>
          </p:cNvSpPr>
          <p:nvPr>
            <p:ph type="title"/>
          </p:nvPr>
        </p:nvSpPr>
        <p:spPr/>
        <p:txBody>
          <a:bodyPr>
            <a:normAutofit/>
          </a:bodyPr>
          <a:lstStyle/>
          <a:p>
            <a:r>
              <a:rPr lang="en-US" dirty="0"/>
              <a:t>Customer List</a:t>
            </a:r>
          </a:p>
        </p:txBody>
      </p:sp>
      <p:pic>
        <p:nvPicPr>
          <p:cNvPr id="5" name="Content Placeholder 4">
            <a:extLst>
              <a:ext uri="{FF2B5EF4-FFF2-40B4-BE49-F238E27FC236}">
                <a16:creationId xmlns:a16="http://schemas.microsoft.com/office/drawing/2014/main" id="{321CAAC3-BA92-5547-9897-B5CA31801CAB}"/>
              </a:ext>
            </a:extLst>
          </p:cNvPr>
          <p:cNvPicPr>
            <a:picLocks noGrp="1" noChangeAspect="1"/>
          </p:cNvPicPr>
          <p:nvPr>
            <p:ph idx="1"/>
          </p:nvPr>
        </p:nvPicPr>
        <p:blipFill>
          <a:blip r:embed="rId2"/>
          <a:stretch>
            <a:fillRect/>
          </a:stretch>
        </p:blipFill>
        <p:spPr>
          <a:xfrm>
            <a:off x="2187857" y="2105634"/>
            <a:ext cx="3038546" cy="3932237"/>
          </a:xfrm>
        </p:spPr>
      </p:pic>
      <p:pic>
        <p:nvPicPr>
          <p:cNvPr id="4" name="Picture 3">
            <a:extLst>
              <a:ext uri="{FF2B5EF4-FFF2-40B4-BE49-F238E27FC236}">
                <a16:creationId xmlns:a16="http://schemas.microsoft.com/office/drawing/2014/main" id="{0E303A4F-C7B5-6B47-B29A-EFFE611A0C01}"/>
              </a:ext>
            </a:extLst>
          </p:cNvPr>
          <p:cNvPicPr>
            <a:picLocks noChangeAspect="1"/>
          </p:cNvPicPr>
          <p:nvPr/>
        </p:nvPicPr>
        <p:blipFill>
          <a:blip r:embed="rId3"/>
          <a:stretch>
            <a:fillRect/>
          </a:stretch>
        </p:blipFill>
        <p:spPr>
          <a:xfrm>
            <a:off x="6815138" y="2105634"/>
            <a:ext cx="2777907" cy="3594938"/>
          </a:xfrm>
          <a:prstGeom prst="rect">
            <a:avLst/>
          </a:prstGeom>
        </p:spPr>
      </p:pic>
    </p:spTree>
    <p:extLst>
      <p:ext uri="{BB962C8B-B14F-4D97-AF65-F5344CB8AC3E}">
        <p14:creationId xmlns:p14="http://schemas.microsoft.com/office/powerpoint/2010/main" val="86142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54BB-8324-6849-ABDD-8C01C93A407C}"/>
              </a:ext>
            </a:extLst>
          </p:cNvPr>
          <p:cNvSpPr>
            <a:spLocks noGrp="1"/>
          </p:cNvSpPr>
          <p:nvPr>
            <p:ph type="title"/>
          </p:nvPr>
        </p:nvSpPr>
        <p:spPr/>
        <p:txBody>
          <a:bodyPr/>
          <a:lstStyle/>
          <a:p>
            <a:r>
              <a:rPr lang="en-US" dirty="0"/>
              <a:t>Log in/Profile</a:t>
            </a:r>
          </a:p>
        </p:txBody>
      </p:sp>
      <p:sp>
        <p:nvSpPr>
          <p:cNvPr id="3" name="Content Placeholder 2">
            <a:extLst>
              <a:ext uri="{FF2B5EF4-FFF2-40B4-BE49-F238E27FC236}">
                <a16:creationId xmlns:a16="http://schemas.microsoft.com/office/drawing/2014/main" id="{3C5127A8-AA43-5440-8B76-8DCC3B77CADF}"/>
              </a:ext>
            </a:extLst>
          </p:cNvPr>
          <p:cNvSpPr>
            <a:spLocks noGrp="1"/>
          </p:cNvSpPr>
          <p:nvPr>
            <p:ph idx="1"/>
          </p:nvPr>
        </p:nvSpPr>
        <p:spPr/>
        <p:txBody>
          <a:bodyPr/>
          <a:lstStyle/>
          <a:p>
            <a:r>
              <a:rPr lang="en-US" dirty="0"/>
              <a:t>1. Log into </a:t>
            </a:r>
            <a:r>
              <a:rPr lang="en-US" dirty="0" err="1"/>
              <a:t>avon.com</a:t>
            </a:r>
            <a:r>
              <a:rPr lang="en-US" dirty="0"/>
              <a:t> with your account number/email</a:t>
            </a:r>
          </a:p>
          <a:p>
            <a:r>
              <a:rPr lang="en-US" dirty="0"/>
              <a:t>2. You may have re log in if you use another device or Avon will call your number registered by Avon and you will press the # sign on your phone</a:t>
            </a:r>
          </a:p>
          <a:p>
            <a:r>
              <a:rPr lang="en-US" dirty="0"/>
              <a:t>3.  Go to Hi(your name) and fill out the profile choose your links, answer all questions especially yes to letting a customer/recruit find me. Link your </a:t>
            </a:r>
            <a:r>
              <a:rPr lang="en-US" dirty="0" err="1"/>
              <a:t>facebook</a:t>
            </a:r>
            <a:r>
              <a:rPr lang="en-US" dirty="0"/>
              <a:t>, Instagram, twitter, </a:t>
            </a:r>
            <a:r>
              <a:rPr lang="en-US" dirty="0" err="1"/>
              <a:t>pinterest</a:t>
            </a:r>
            <a:r>
              <a:rPr lang="en-US" dirty="0"/>
              <a:t>. You can learn how to set them up by going to manage business Avon U</a:t>
            </a:r>
          </a:p>
          <a:p>
            <a:r>
              <a:rPr lang="en-US" dirty="0"/>
              <a:t>4.  Go to manage business and go to the invoice personalization tool and fill out all information to set up your invoices.</a:t>
            </a:r>
          </a:p>
          <a:p>
            <a:r>
              <a:rPr lang="en-US" dirty="0"/>
              <a:t>5. Go to the Promotional tool and set up a promotion to send to your customers</a:t>
            </a:r>
          </a:p>
          <a:p>
            <a:endParaRPr lang="en-US" dirty="0"/>
          </a:p>
        </p:txBody>
      </p:sp>
    </p:spTree>
    <p:extLst>
      <p:ext uri="{BB962C8B-B14F-4D97-AF65-F5344CB8AC3E}">
        <p14:creationId xmlns:p14="http://schemas.microsoft.com/office/powerpoint/2010/main" val="575396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E4C03-8B8C-7844-BC9D-01F093F05E77}"/>
              </a:ext>
            </a:extLst>
          </p:cNvPr>
          <p:cNvSpPr>
            <a:spLocks noGrp="1"/>
          </p:cNvSpPr>
          <p:nvPr>
            <p:ph type="title"/>
          </p:nvPr>
        </p:nvSpPr>
        <p:spPr/>
        <p:txBody>
          <a:bodyPr>
            <a:normAutofit fontScale="90000"/>
          </a:bodyPr>
          <a:lstStyle/>
          <a:p>
            <a:r>
              <a:rPr lang="en-US" dirty="0"/>
              <a:t>Collecting up front with a face to face order</a:t>
            </a:r>
          </a:p>
        </p:txBody>
      </p:sp>
      <p:sp>
        <p:nvSpPr>
          <p:cNvPr id="3" name="Content Placeholder 2">
            <a:extLst>
              <a:ext uri="{FF2B5EF4-FFF2-40B4-BE49-F238E27FC236}">
                <a16:creationId xmlns:a16="http://schemas.microsoft.com/office/drawing/2014/main" id="{7FDF6A2D-C7E3-1644-AD2F-B32ADC21E84D}"/>
              </a:ext>
            </a:extLst>
          </p:cNvPr>
          <p:cNvSpPr>
            <a:spLocks noGrp="1"/>
          </p:cNvSpPr>
          <p:nvPr>
            <p:ph idx="1"/>
          </p:nvPr>
        </p:nvSpPr>
        <p:spPr/>
        <p:txBody>
          <a:bodyPr/>
          <a:lstStyle/>
          <a:p>
            <a:r>
              <a:rPr lang="en-US" dirty="0"/>
              <a:t>1.  Get all contact information name, address, email and phone number</a:t>
            </a:r>
          </a:p>
          <a:p>
            <a:r>
              <a:rPr lang="en-US" dirty="0"/>
              <a:t>2.  Write the campaign you are presently in. You can sell one campaign backwards</a:t>
            </a:r>
          </a:p>
          <a:p>
            <a:r>
              <a:rPr lang="en-US" dirty="0"/>
              <a:t>3 Write the page number product ID number, full description of product and the cost in that current brochure.</a:t>
            </a:r>
          </a:p>
          <a:p>
            <a:r>
              <a:rPr lang="en-US" dirty="0"/>
              <a:t>4.  Add the total of the items</a:t>
            </a:r>
          </a:p>
          <a:p>
            <a:r>
              <a:rPr lang="en-US" dirty="0"/>
              <a:t>5.  Add the processing fee which will help cover your One Simple Fee($7=$18 depending on the size of the order</a:t>
            </a:r>
          </a:p>
          <a:p>
            <a:r>
              <a:rPr lang="en-US" dirty="0"/>
              <a:t>6.  Times the Subtotal + processing fee with your current cities tax percentage.</a:t>
            </a:r>
          </a:p>
          <a:p>
            <a:r>
              <a:rPr lang="en-US" dirty="0"/>
              <a:t>7.  Add the Subtotal + processing fee + tax and that is what you would charge customer</a:t>
            </a:r>
          </a:p>
          <a:p>
            <a:r>
              <a:rPr lang="en-US" dirty="0"/>
              <a:t>8.  Collect with cash or form of credit card swipers(square, </a:t>
            </a:r>
            <a:r>
              <a:rPr lang="en-US" dirty="0" err="1"/>
              <a:t>paypal</a:t>
            </a:r>
            <a:r>
              <a:rPr lang="en-US" dirty="0"/>
              <a:t> </a:t>
            </a:r>
            <a:r>
              <a:rPr lang="en-US" dirty="0" err="1"/>
              <a:t>etc</a:t>
            </a:r>
            <a:r>
              <a:rPr lang="en-US" dirty="0"/>
              <a:t>) or apps</a:t>
            </a:r>
          </a:p>
        </p:txBody>
      </p:sp>
    </p:spTree>
    <p:extLst>
      <p:ext uri="{BB962C8B-B14F-4D97-AF65-F5344CB8AC3E}">
        <p14:creationId xmlns:p14="http://schemas.microsoft.com/office/powerpoint/2010/main" val="2518981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E758-FFFD-2D4D-9631-90E518675CA8}"/>
              </a:ext>
            </a:extLst>
          </p:cNvPr>
          <p:cNvSpPr>
            <a:spLocks noGrp="1"/>
          </p:cNvSpPr>
          <p:nvPr>
            <p:ph type="title"/>
          </p:nvPr>
        </p:nvSpPr>
        <p:spPr/>
        <p:txBody>
          <a:bodyPr/>
          <a:lstStyle/>
          <a:p>
            <a:r>
              <a:rPr lang="en-US" dirty="0"/>
              <a:t>Two sites to sell Avon in one</a:t>
            </a:r>
          </a:p>
        </p:txBody>
      </p:sp>
      <p:sp>
        <p:nvSpPr>
          <p:cNvPr id="3" name="Content Placeholder 2">
            <a:extLst>
              <a:ext uri="{FF2B5EF4-FFF2-40B4-BE49-F238E27FC236}">
                <a16:creationId xmlns:a16="http://schemas.microsoft.com/office/drawing/2014/main" id="{F6844031-71A2-DA46-B98A-B24EA87062EA}"/>
              </a:ext>
            </a:extLst>
          </p:cNvPr>
          <p:cNvSpPr>
            <a:spLocks noGrp="1"/>
          </p:cNvSpPr>
          <p:nvPr>
            <p:ph idx="1"/>
          </p:nvPr>
        </p:nvSpPr>
        <p:spPr/>
        <p:txBody>
          <a:bodyPr/>
          <a:lstStyle/>
          <a:p>
            <a:r>
              <a:rPr lang="en-US" dirty="0"/>
              <a:t>1. Your </a:t>
            </a:r>
            <a:r>
              <a:rPr lang="en-US" dirty="0" err="1"/>
              <a:t>estore</a:t>
            </a:r>
            <a:r>
              <a:rPr lang="en-US" dirty="0"/>
              <a:t> where you can share from MYSTORE which customers can get free shipping with a $60 order. Your customers sign in here</a:t>
            </a:r>
          </a:p>
          <a:p>
            <a:endParaRPr lang="en-US" dirty="0"/>
          </a:p>
          <a:p>
            <a:r>
              <a:rPr lang="en-US" dirty="0"/>
              <a:t>2.  Face to face sales where you log in to </a:t>
            </a:r>
            <a:r>
              <a:rPr lang="en-US" dirty="0" err="1"/>
              <a:t>avon.com</a:t>
            </a:r>
            <a:r>
              <a:rPr lang="en-US" dirty="0"/>
              <a:t> or  with your </a:t>
            </a:r>
            <a:r>
              <a:rPr lang="en-US" dirty="0" err="1"/>
              <a:t>avon</a:t>
            </a:r>
            <a:r>
              <a:rPr lang="en-US" dirty="0"/>
              <a:t> account/email number or saved password You sign in here</a:t>
            </a:r>
          </a:p>
          <a:p>
            <a:endParaRPr lang="en-US" dirty="0"/>
          </a:p>
          <a:p>
            <a:r>
              <a:rPr lang="en-US" dirty="0"/>
              <a:t>Questions</a:t>
            </a:r>
          </a:p>
          <a:p>
            <a:r>
              <a:rPr lang="en-US" dirty="0"/>
              <a:t>1. What could you do with $400-$2000 a week??</a:t>
            </a:r>
          </a:p>
        </p:txBody>
      </p:sp>
    </p:spTree>
    <p:extLst>
      <p:ext uri="{BB962C8B-B14F-4D97-AF65-F5344CB8AC3E}">
        <p14:creationId xmlns:p14="http://schemas.microsoft.com/office/powerpoint/2010/main" val="337997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5C6AF-C285-8148-9687-D4D16A12CED4}"/>
              </a:ext>
            </a:extLst>
          </p:cNvPr>
          <p:cNvSpPr>
            <a:spLocks noGrp="1"/>
          </p:cNvSpPr>
          <p:nvPr>
            <p:ph type="title"/>
          </p:nvPr>
        </p:nvSpPr>
        <p:spPr/>
        <p:txBody>
          <a:bodyPr/>
          <a:lstStyle/>
          <a:p>
            <a:r>
              <a:rPr lang="en-US" dirty="0"/>
              <a:t>Earnings</a:t>
            </a:r>
          </a:p>
        </p:txBody>
      </p:sp>
      <p:pic>
        <p:nvPicPr>
          <p:cNvPr id="7" name="Picture 6">
            <a:extLst>
              <a:ext uri="{FF2B5EF4-FFF2-40B4-BE49-F238E27FC236}">
                <a16:creationId xmlns:a16="http://schemas.microsoft.com/office/drawing/2014/main" id="{83E330F2-8437-DB4E-8142-D1E9B1991EF6}"/>
              </a:ext>
            </a:extLst>
          </p:cNvPr>
          <p:cNvPicPr>
            <a:picLocks noChangeAspect="1"/>
          </p:cNvPicPr>
          <p:nvPr/>
        </p:nvPicPr>
        <p:blipFill>
          <a:blip r:embed="rId2"/>
          <a:stretch>
            <a:fillRect/>
          </a:stretch>
        </p:blipFill>
        <p:spPr>
          <a:xfrm>
            <a:off x="4034790" y="977079"/>
            <a:ext cx="7508391" cy="5801938"/>
          </a:xfrm>
          <a:prstGeom prst="rect">
            <a:avLst/>
          </a:prstGeom>
        </p:spPr>
      </p:pic>
      <p:sp>
        <p:nvSpPr>
          <p:cNvPr id="4" name="Content Placeholder 3">
            <a:extLst>
              <a:ext uri="{FF2B5EF4-FFF2-40B4-BE49-F238E27FC236}">
                <a16:creationId xmlns:a16="http://schemas.microsoft.com/office/drawing/2014/main" id="{36B8BF8C-F712-3A33-D745-6A81C3396177}"/>
              </a:ext>
            </a:extLst>
          </p:cNvPr>
          <p:cNvSpPr>
            <a:spLocks noGrp="1"/>
          </p:cNvSpPr>
          <p:nvPr>
            <p:ph idx="1"/>
          </p:nvPr>
        </p:nvSpPr>
        <p:spPr>
          <a:xfrm>
            <a:off x="1066800" y="1701477"/>
            <a:ext cx="2752846" cy="4340507"/>
          </a:xfrm>
        </p:spPr>
        <p:txBody>
          <a:bodyPr>
            <a:normAutofit/>
          </a:bodyPr>
          <a:lstStyle/>
          <a:p>
            <a:pPr marL="0" indent="0" algn="ctr">
              <a:buNone/>
            </a:pPr>
            <a:endParaRPr lang="en-US" b="0" i="0" cap="all" dirty="0">
              <a:solidFill>
                <a:srgbClr val="000000"/>
              </a:solidFill>
              <a:effectLst/>
              <a:latin typeface="ProximaNova"/>
            </a:endParaRPr>
          </a:p>
          <a:p>
            <a:endParaRPr lang="en-US" dirty="0"/>
          </a:p>
        </p:txBody>
      </p:sp>
    </p:spTree>
    <p:extLst>
      <p:ext uri="{BB962C8B-B14F-4D97-AF65-F5344CB8AC3E}">
        <p14:creationId xmlns:p14="http://schemas.microsoft.com/office/powerpoint/2010/main" val="4096831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4C3B-8D98-1449-8183-6A43E4BFC383}"/>
              </a:ext>
            </a:extLst>
          </p:cNvPr>
          <p:cNvSpPr>
            <a:spLocks noGrp="1"/>
          </p:cNvSpPr>
          <p:nvPr>
            <p:ph type="title"/>
          </p:nvPr>
        </p:nvSpPr>
        <p:spPr/>
        <p:txBody>
          <a:bodyPr/>
          <a:lstStyle/>
          <a:p>
            <a:r>
              <a:rPr lang="en-US" dirty="0"/>
              <a:t>To Pay Avon </a:t>
            </a:r>
          </a:p>
        </p:txBody>
      </p:sp>
      <p:sp>
        <p:nvSpPr>
          <p:cNvPr id="3" name="Content Placeholder 2">
            <a:extLst>
              <a:ext uri="{FF2B5EF4-FFF2-40B4-BE49-F238E27FC236}">
                <a16:creationId xmlns:a16="http://schemas.microsoft.com/office/drawing/2014/main" id="{5D094A4A-8C0F-1048-BFD5-2E9566146949}"/>
              </a:ext>
            </a:extLst>
          </p:cNvPr>
          <p:cNvSpPr>
            <a:spLocks noGrp="1"/>
          </p:cNvSpPr>
          <p:nvPr>
            <p:ph idx="1"/>
          </p:nvPr>
        </p:nvSpPr>
        <p:spPr/>
        <p:txBody>
          <a:bodyPr/>
          <a:lstStyle/>
          <a:p>
            <a:r>
              <a:rPr lang="en-US" dirty="0"/>
              <a:t>1. When checking out by the grocery cart on the right you can use 2 ways with your </a:t>
            </a:r>
          </a:p>
          <a:p>
            <a:pPr marL="0" indent="0">
              <a:buNone/>
            </a:pPr>
            <a:r>
              <a:rPr lang="en-US" dirty="0"/>
              <a:t>*credit card and *</a:t>
            </a:r>
            <a:r>
              <a:rPr lang="en-US" dirty="0" err="1"/>
              <a:t>paypal</a:t>
            </a:r>
            <a:r>
              <a:rPr lang="en-US" dirty="0"/>
              <a:t>. You can only make one payment before your order.</a:t>
            </a:r>
          </a:p>
          <a:p>
            <a:r>
              <a:rPr lang="en-US" dirty="0"/>
              <a:t>2. You need to register your bank card or you can use </a:t>
            </a:r>
            <a:r>
              <a:rPr lang="en-US" dirty="0" err="1"/>
              <a:t>paypal</a:t>
            </a:r>
            <a:r>
              <a:rPr lang="en-US" dirty="0"/>
              <a:t> and </a:t>
            </a:r>
            <a:r>
              <a:rPr lang="en-US" dirty="0" err="1"/>
              <a:t>venmo</a:t>
            </a:r>
            <a:r>
              <a:rPr lang="en-US" dirty="0"/>
              <a:t>.</a:t>
            </a:r>
          </a:p>
          <a:p>
            <a:r>
              <a:rPr lang="en-US" dirty="0"/>
              <a:t>3. You can check your balance by going to Manage business and balance to the left</a:t>
            </a:r>
          </a:p>
          <a:p>
            <a:r>
              <a:rPr lang="en-US" dirty="0"/>
              <a:t>4. Face to face sales payment is upfront so that you can pay your Avon bill when placing your  order. I only accept cash if it is less than a $100 or use a square card reader which you can go to </a:t>
            </a:r>
            <a:r>
              <a:rPr lang="en-US" dirty="0" err="1"/>
              <a:t>square.com</a:t>
            </a:r>
            <a:r>
              <a:rPr lang="en-US" dirty="0"/>
              <a:t> to enroll and order a reader.</a:t>
            </a:r>
          </a:p>
        </p:txBody>
      </p:sp>
    </p:spTree>
    <p:extLst>
      <p:ext uri="{BB962C8B-B14F-4D97-AF65-F5344CB8AC3E}">
        <p14:creationId xmlns:p14="http://schemas.microsoft.com/office/powerpoint/2010/main" val="1734233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838AD-98BF-9341-A415-EBCF448FCB1E}"/>
              </a:ext>
            </a:extLst>
          </p:cNvPr>
          <p:cNvSpPr>
            <a:spLocks noGrp="1"/>
          </p:cNvSpPr>
          <p:nvPr>
            <p:ph type="title"/>
          </p:nvPr>
        </p:nvSpPr>
        <p:spPr/>
        <p:txBody>
          <a:bodyPr>
            <a:normAutofit fontScale="90000"/>
          </a:bodyPr>
          <a:lstStyle/>
          <a:p>
            <a:r>
              <a:rPr lang="en-US" dirty="0"/>
              <a:t>Getting earnings in your Bank account</a:t>
            </a:r>
          </a:p>
        </p:txBody>
      </p:sp>
      <p:sp>
        <p:nvSpPr>
          <p:cNvPr id="3" name="Content Placeholder 2">
            <a:extLst>
              <a:ext uri="{FF2B5EF4-FFF2-40B4-BE49-F238E27FC236}">
                <a16:creationId xmlns:a16="http://schemas.microsoft.com/office/drawing/2014/main" id="{F3D89453-DBCE-F243-B2C8-02177CF1AAF2}"/>
              </a:ext>
            </a:extLst>
          </p:cNvPr>
          <p:cNvSpPr>
            <a:spLocks noGrp="1"/>
          </p:cNvSpPr>
          <p:nvPr>
            <p:ph idx="1"/>
          </p:nvPr>
        </p:nvSpPr>
        <p:spPr/>
        <p:txBody>
          <a:bodyPr/>
          <a:lstStyle/>
          <a:p>
            <a:r>
              <a:rPr lang="en-US" sz="2800" dirty="0"/>
              <a:t>1. Go to Manage  Right upper corner</a:t>
            </a:r>
          </a:p>
          <a:p>
            <a:r>
              <a:rPr lang="en-US" sz="2800" dirty="0"/>
              <a:t>2. Go to Avon Wallet and read instruction and enroll</a:t>
            </a:r>
          </a:p>
          <a:p>
            <a:r>
              <a:rPr lang="en-US" sz="2800" dirty="0"/>
              <a:t>3.  You will need your account #, bank account # and bank routing number and social security number</a:t>
            </a:r>
          </a:p>
          <a:p>
            <a:r>
              <a:rPr lang="en-US" sz="2800" dirty="0"/>
              <a:t>4.  Once you place an order this will qualify you for this program and you will get funds deposited in your bank account for online sales and leadership earnings. </a:t>
            </a:r>
          </a:p>
          <a:p>
            <a:endParaRPr lang="en-US" dirty="0"/>
          </a:p>
        </p:txBody>
      </p:sp>
    </p:spTree>
    <p:extLst>
      <p:ext uri="{BB962C8B-B14F-4D97-AF65-F5344CB8AC3E}">
        <p14:creationId xmlns:p14="http://schemas.microsoft.com/office/powerpoint/2010/main" val="3407309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3CC6E-0DEB-B243-83AE-7AA8AD0F9F37}"/>
              </a:ext>
            </a:extLst>
          </p:cNvPr>
          <p:cNvSpPr>
            <a:spLocks noGrp="1"/>
          </p:cNvSpPr>
          <p:nvPr>
            <p:ph type="title"/>
          </p:nvPr>
        </p:nvSpPr>
        <p:spPr/>
        <p:txBody>
          <a:bodyPr>
            <a:normAutofit fontScale="90000"/>
          </a:bodyPr>
          <a:lstStyle/>
          <a:p>
            <a:r>
              <a:rPr lang="en-US" dirty="0"/>
              <a:t> Resources to use/Manage business Tab</a:t>
            </a:r>
          </a:p>
        </p:txBody>
      </p:sp>
      <p:sp>
        <p:nvSpPr>
          <p:cNvPr id="3" name="Content Placeholder 2">
            <a:extLst>
              <a:ext uri="{FF2B5EF4-FFF2-40B4-BE49-F238E27FC236}">
                <a16:creationId xmlns:a16="http://schemas.microsoft.com/office/drawing/2014/main" id="{421E8E29-734A-6A45-A96B-2D4D2711DC3D}"/>
              </a:ext>
            </a:extLst>
          </p:cNvPr>
          <p:cNvSpPr>
            <a:spLocks noGrp="1"/>
          </p:cNvSpPr>
          <p:nvPr>
            <p:ph idx="1"/>
          </p:nvPr>
        </p:nvSpPr>
        <p:spPr/>
        <p:txBody>
          <a:bodyPr>
            <a:normAutofit lnSpcReduction="10000"/>
          </a:bodyPr>
          <a:lstStyle/>
          <a:p>
            <a:r>
              <a:rPr lang="en-US" dirty="0"/>
              <a:t>1.  Like the Avon North </a:t>
            </a:r>
            <a:r>
              <a:rPr lang="en-US" dirty="0" err="1"/>
              <a:t>Amercia</a:t>
            </a:r>
            <a:r>
              <a:rPr lang="en-US" dirty="0"/>
              <a:t> page where it shares all kinds of sources for you to use, live webinars and workshops, announcements </a:t>
            </a:r>
            <a:r>
              <a:rPr lang="en-US" dirty="0" err="1"/>
              <a:t>etc</a:t>
            </a:r>
            <a:endParaRPr lang="en-US" dirty="0"/>
          </a:p>
          <a:p>
            <a:r>
              <a:rPr lang="en-US" dirty="0"/>
              <a:t>2.  Right next to it is Avon </a:t>
            </a:r>
            <a:r>
              <a:rPr lang="en-US" dirty="0" err="1"/>
              <a:t>Youtube</a:t>
            </a:r>
            <a:r>
              <a:rPr lang="en-US" dirty="0"/>
              <a:t> where you can find any resource, replay, available workshops and webinars and </a:t>
            </a:r>
            <a:r>
              <a:rPr lang="en-US" dirty="0" err="1"/>
              <a:t>printables</a:t>
            </a:r>
            <a:r>
              <a:rPr lang="en-US" dirty="0"/>
              <a:t> and much more. </a:t>
            </a:r>
          </a:p>
          <a:p>
            <a:r>
              <a:rPr lang="en-US" dirty="0"/>
              <a:t>3. Digital catalogue with awesome tools such as the try it on tool, videos</a:t>
            </a:r>
          </a:p>
          <a:p>
            <a:r>
              <a:rPr lang="en-US" dirty="0"/>
              <a:t>4. Perks with many resources such as Avery, Vistaprint corporate solutions plus many other great discounts and deals you can use.</a:t>
            </a:r>
          </a:p>
          <a:p>
            <a:r>
              <a:rPr lang="en-US" dirty="0"/>
              <a:t>5.  Three resources I use are </a:t>
            </a:r>
            <a:r>
              <a:rPr lang="en-US" dirty="0" err="1"/>
              <a:t>vistaprint.com</a:t>
            </a:r>
            <a:r>
              <a:rPr lang="en-US" dirty="0"/>
              <a:t>(</a:t>
            </a:r>
            <a:r>
              <a:rPr lang="en-US" dirty="0" err="1"/>
              <a:t>cardsetc</a:t>
            </a:r>
            <a:r>
              <a:rPr lang="en-US" dirty="0"/>
              <a:t>) </a:t>
            </a:r>
            <a:r>
              <a:rPr lang="en-US" dirty="0" err="1"/>
              <a:t>campaignmailer.net</a:t>
            </a:r>
            <a:r>
              <a:rPr lang="en-US" dirty="0"/>
              <a:t>(mailing out brochures) </a:t>
            </a:r>
            <a:r>
              <a:rPr lang="en-US" dirty="0" err="1"/>
              <a:t>square.com</a:t>
            </a:r>
            <a:r>
              <a:rPr lang="en-US" dirty="0"/>
              <a:t> (credit card processor) </a:t>
            </a:r>
            <a:r>
              <a:rPr lang="en-US" dirty="0" err="1"/>
              <a:t>etsy</a:t>
            </a:r>
            <a:r>
              <a:rPr lang="en-US" dirty="0"/>
              <a:t>(bags, shirts </a:t>
            </a:r>
            <a:r>
              <a:rPr lang="en-US" dirty="0" err="1"/>
              <a:t>etc</a:t>
            </a:r>
            <a:r>
              <a:rPr lang="en-US" dirty="0"/>
              <a:t>) </a:t>
            </a:r>
            <a:r>
              <a:rPr lang="en-US" dirty="0" err="1"/>
              <a:t>krash</a:t>
            </a:r>
            <a:r>
              <a:rPr lang="en-US" dirty="0"/>
              <a:t> </a:t>
            </a:r>
            <a:r>
              <a:rPr lang="en-US" dirty="0" err="1"/>
              <a:t>kreations</a:t>
            </a:r>
            <a:r>
              <a:rPr lang="en-US" dirty="0"/>
              <a:t>(car decals. Zazzle ( cards, shirts, bumper stickers, buttons </a:t>
            </a:r>
            <a:r>
              <a:rPr lang="en-US" dirty="0" err="1"/>
              <a:t>etc</a:t>
            </a:r>
            <a:r>
              <a:rPr lang="en-US" dirty="0"/>
              <a:t>)</a:t>
            </a:r>
          </a:p>
          <a:p>
            <a:r>
              <a:rPr lang="en-US" dirty="0"/>
              <a:t>6. Dollar tree, Dollar general, </a:t>
            </a:r>
            <a:r>
              <a:rPr lang="en-US" dirty="0" err="1"/>
              <a:t>etc</a:t>
            </a:r>
            <a:r>
              <a:rPr lang="en-US" dirty="0"/>
              <a:t> to make baskets, office supplies </a:t>
            </a:r>
            <a:r>
              <a:rPr lang="en-US" dirty="0" err="1"/>
              <a:t>etc</a:t>
            </a:r>
            <a:endParaRPr lang="en-US" dirty="0"/>
          </a:p>
          <a:p>
            <a:r>
              <a:rPr lang="en-US" dirty="0"/>
              <a:t>7. If you need anything I have lots of resources</a:t>
            </a:r>
          </a:p>
          <a:p>
            <a:endParaRPr lang="en-US" dirty="0"/>
          </a:p>
          <a:p>
            <a:endParaRPr lang="en-US" dirty="0"/>
          </a:p>
        </p:txBody>
      </p:sp>
    </p:spTree>
    <p:extLst>
      <p:ext uri="{BB962C8B-B14F-4D97-AF65-F5344CB8AC3E}">
        <p14:creationId xmlns:p14="http://schemas.microsoft.com/office/powerpoint/2010/main" val="1580261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D144-3989-F947-8654-15D410295FE8}"/>
              </a:ext>
            </a:extLst>
          </p:cNvPr>
          <p:cNvSpPr>
            <a:spLocks noGrp="1"/>
          </p:cNvSpPr>
          <p:nvPr>
            <p:ph type="title"/>
          </p:nvPr>
        </p:nvSpPr>
        <p:spPr/>
        <p:txBody>
          <a:bodyPr/>
          <a:lstStyle/>
          <a:p>
            <a:r>
              <a:rPr lang="en-US" dirty="0"/>
              <a:t>Three  ways to place an order</a:t>
            </a:r>
          </a:p>
        </p:txBody>
      </p:sp>
      <p:sp>
        <p:nvSpPr>
          <p:cNvPr id="3" name="Content Placeholder 2">
            <a:extLst>
              <a:ext uri="{FF2B5EF4-FFF2-40B4-BE49-F238E27FC236}">
                <a16:creationId xmlns:a16="http://schemas.microsoft.com/office/drawing/2014/main" id="{FA43894C-7438-2744-B5DB-85E4DECE5A7F}"/>
              </a:ext>
            </a:extLst>
          </p:cNvPr>
          <p:cNvSpPr>
            <a:spLocks noGrp="1"/>
          </p:cNvSpPr>
          <p:nvPr>
            <p:ph idx="1"/>
          </p:nvPr>
        </p:nvSpPr>
        <p:spPr/>
        <p:txBody>
          <a:bodyPr/>
          <a:lstStyle/>
          <a:p>
            <a:r>
              <a:rPr lang="en-US" dirty="0"/>
              <a:t>1. Shop menu and choose from the categories including sales tools( books bags)</a:t>
            </a:r>
          </a:p>
          <a:p>
            <a:r>
              <a:rPr lang="en-US" dirty="0"/>
              <a:t>2. Shop by product, which you would enter the ID or product name, select the campaign and price. You would first enter the customers name, address, phone number and email before adding items to the product list.</a:t>
            </a:r>
          </a:p>
          <a:p>
            <a:r>
              <a:rPr lang="en-US" dirty="0"/>
              <a:t>3 You can also shop the Featured items menu and shop the special buys(clearance and special bundle deals)</a:t>
            </a:r>
          </a:p>
          <a:p>
            <a:r>
              <a:rPr lang="en-US" dirty="0"/>
              <a:t>3. The other way is to use the digital catalogue menu where you can click on the current or previous brochure and shop by section or click on content to the left.</a:t>
            </a:r>
          </a:p>
          <a:p>
            <a:r>
              <a:rPr lang="en-US" dirty="0"/>
              <a:t>4. You can also shop your current digital catalogue/good buys/what’s new which has the books front and center and on the left it has some of the other brochures you can access</a:t>
            </a:r>
          </a:p>
        </p:txBody>
      </p:sp>
    </p:spTree>
    <p:extLst>
      <p:ext uri="{BB962C8B-B14F-4D97-AF65-F5344CB8AC3E}">
        <p14:creationId xmlns:p14="http://schemas.microsoft.com/office/powerpoint/2010/main" val="3465356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381B-D6D6-2F4D-A5B2-D8F328A205C7}"/>
              </a:ext>
            </a:extLst>
          </p:cNvPr>
          <p:cNvSpPr>
            <a:spLocks noGrp="1"/>
          </p:cNvSpPr>
          <p:nvPr>
            <p:ph type="title"/>
          </p:nvPr>
        </p:nvSpPr>
        <p:spPr/>
        <p:txBody>
          <a:bodyPr/>
          <a:lstStyle/>
          <a:p>
            <a:r>
              <a:rPr lang="en-US" dirty="0"/>
              <a:t>Checkout</a:t>
            </a:r>
          </a:p>
        </p:txBody>
      </p:sp>
      <p:sp>
        <p:nvSpPr>
          <p:cNvPr id="3" name="Content Placeholder 2">
            <a:extLst>
              <a:ext uri="{FF2B5EF4-FFF2-40B4-BE49-F238E27FC236}">
                <a16:creationId xmlns:a16="http://schemas.microsoft.com/office/drawing/2014/main" id="{5ADFEB8D-7213-5F4C-A10B-890C2249F8A6}"/>
              </a:ext>
            </a:extLst>
          </p:cNvPr>
          <p:cNvSpPr>
            <a:spLocks noGrp="1"/>
          </p:cNvSpPr>
          <p:nvPr>
            <p:ph idx="1"/>
          </p:nvPr>
        </p:nvSpPr>
        <p:spPr/>
        <p:txBody>
          <a:bodyPr/>
          <a:lstStyle/>
          <a:p>
            <a:r>
              <a:rPr lang="en-US" dirty="0"/>
              <a:t>1.  You would checkout with the grocery cart to the upper right. Click on it and it will take you to a menu</a:t>
            </a:r>
          </a:p>
          <a:p>
            <a:r>
              <a:rPr lang="en-US" dirty="0"/>
              <a:t>2.  Once you have checked all the items you will choose your ground shipping and use any credit available. Also be sure to check your emails to see if Avon has sent you any promotional codes to use such as free shipping, gifts </a:t>
            </a:r>
            <a:r>
              <a:rPr lang="en-US"/>
              <a:t>etc</a:t>
            </a:r>
            <a:endParaRPr lang="en-US" dirty="0"/>
          </a:p>
          <a:p>
            <a:r>
              <a:rPr lang="en-US" dirty="0"/>
              <a:t>3. Submit your order and make sure you see a confirmation email regarding your order.</a:t>
            </a:r>
          </a:p>
          <a:p>
            <a:r>
              <a:rPr lang="en-US" dirty="0"/>
              <a:t>5. Once order is submitted you can go to Manage business and order history and order ID to check the status of your order.</a:t>
            </a:r>
          </a:p>
          <a:p>
            <a:r>
              <a:rPr lang="en-US" dirty="0"/>
              <a:t>6. You can find your order, your customer orders or any other online orders by the manage business tab and order history. You can click the ID to check order information and customer information</a:t>
            </a:r>
          </a:p>
        </p:txBody>
      </p:sp>
    </p:spTree>
    <p:extLst>
      <p:ext uri="{BB962C8B-B14F-4D97-AF65-F5344CB8AC3E}">
        <p14:creationId xmlns:p14="http://schemas.microsoft.com/office/powerpoint/2010/main" val="38625355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122</TotalTime>
  <Words>1188</Words>
  <Application>Microsoft Macintosh PowerPoint</Application>
  <PresentationFormat>Widescreen</PresentationFormat>
  <Paragraphs>61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Century Gothic</vt:lpstr>
      <vt:lpstr>Garamond</vt:lpstr>
      <vt:lpstr>ProximaNova</vt:lpstr>
      <vt:lpstr>Savon</vt:lpstr>
      <vt:lpstr>New Representative training</vt:lpstr>
      <vt:lpstr>Your Why/ Ways to promote your Avon Business</vt:lpstr>
      <vt:lpstr>Customer List</vt:lpstr>
      <vt:lpstr>Log in/Profile</vt:lpstr>
      <vt:lpstr>Collecting up front with a face to face order</vt:lpstr>
      <vt:lpstr>Two sites to sell Avon in one</vt:lpstr>
      <vt:lpstr>Earnings</vt:lpstr>
      <vt:lpstr>To Pay Avon </vt:lpstr>
      <vt:lpstr>Getting earnings in your Bank account</vt:lpstr>
      <vt:lpstr> Resources to use/Manage business Tab</vt:lpstr>
      <vt:lpstr>Three  ways to place an order</vt:lpstr>
      <vt:lpstr>Checkout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Representative training</dc:title>
  <dc:creator>Ana Marie Smathers</dc:creator>
  <cp:lastModifiedBy>Ana Marie Smathers</cp:lastModifiedBy>
  <cp:revision>30</cp:revision>
  <dcterms:created xsi:type="dcterms:W3CDTF">2021-03-26T00:29:09Z</dcterms:created>
  <dcterms:modified xsi:type="dcterms:W3CDTF">2024-01-09T14:09:52Z</dcterms:modified>
</cp:coreProperties>
</file>